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FF"/>
    <a:srgbClr val="B93A3A"/>
    <a:srgbClr val="FF3399"/>
    <a:srgbClr val="BF1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0959FA4-C35C-423B-B3AD-CBC3F3DAD9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282" cy="501946"/>
          </a:xfrm>
          <a:prstGeom prst="rect">
            <a:avLst/>
          </a:prstGeom>
        </p:spPr>
        <p:txBody>
          <a:bodyPr vert="horz" lIns="89154" tIns="44577" rIns="89154" bIns="445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B97D96-BEE8-4D7D-AD60-588F86AAFC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342" y="1"/>
            <a:ext cx="2985282" cy="501946"/>
          </a:xfrm>
          <a:prstGeom prst="rect">
            <a:avLst/>
          </a:prstGeom>
        </p:spPr>
        <p:txBody>
          <a:bodyPr vert="horz" lIns="89154" tIns="44577" rIns="89154" bIns="44577" rtlCol="0"/>
          <a:lstStyle>
            <a:lvl1pPr algn="r">
              <a:defRPr sz="1200"/>
            </a:lvl1pPr>
          </a:lstStyle>
          <a:p>
            <a:fld id="{24BFC0F5-7E1A-4D2E-8225-7D4B758146DC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9D85FA-EF2D-4447-90B8-1C48AD7CD6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767"/>
            <a:ext cx="2985282" cy="501946"/>
          </a:xfrm>
          <a:prstGeom prst="rect">
            <a:avLst/>
          </a:prstGeom>
        </p:spPr>
        <p:txBody>
          <a:bodyPr vert="horz" lIns="89154" tIns="44577" rIns="89154" bIns="445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BE10AF7-67AA-4010-9114-DF1FC8673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342" y="9516767"/>
            <a:ext cx="2985282" cy="501946"/>
          </a:xfrm>
          <a:prstGeom prst="rect">
            <a:avLst/>
          </a:prstGeom>
        </p:spPr>
        <p:txBody>
          <a:bodyPr vert="horz" lIns="89154" tIns="44577" rIns="89154" bIns="44577" rtlCol="0" anchor="b"/>
          <a:lstStyle>
            <a:lvl1pPr algn="r">
              <a:defRPr sz="1200"/>
            </a:lvl1pPr>
          </a:lstStyle>
          <a:p>
            <a:fld id="{4AEA58C2-C00E-4F3D-9413-AD125468B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2857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289" cy="50165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286" y="0"/>
            <a:ext cx="2984288" cy="50165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BC0DCDB8-B32C-4597-AE86-13DFE4C262AB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9293" y="4821240"/>
            <a:ext cx="5509578" cy="3944937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063"/>
            <a:ext cx="2984289" cy="50165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286" y="9517063"/>
            <a:ext cx="2984288" cy="50165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B06C2E36-4D32-4697-BA94-EC58B2D22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9169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80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91B063-9DF3-4C17-AE5C-8770D306C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90C144-AA31-4966-ACBD-F53EBD891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EAF762-855C-46A8-A0B8-1456B6C58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0B1D-35B4-4FFD-BDA9-AC3F503ECAA2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F344B4-D4E8-47FD-9587-09D50701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6B1D6-2625-4092-A266-878EFC6F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A619C0-A0F5-407B-B3FE-3CF0F579F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EBB149-34AC-44CA-B479-1E43095DE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3E43D-F0AA-4C98-AE56-FEF7C14B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4C9-07EB-46A2-B03C-8EB35AE6C744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601E3B-8295-443A-A201-769A91709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080D97-BC49-4BE1-80BF-E2CE35AC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03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1F78C3-B8AC-458B-8DAD-3CACB4354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DA1E5D-51B6-43B9-BF9C-CAEEC648F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0309F5-CBD1-4D64-AD0C-14BD1731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C0EF-905D-4CE5-968D-358E5D74F0FA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FBF9AD-AC9C-4816-BA13-24B76269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99502-A768-4F35-BEE5-AAD8B52E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81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07A9A-A659-4282-8B36-92074A2EF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19285B-1B03-46B8-9E65-82694DAB3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EE3D28-B0FF-4518-94F4-544EE6F6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672-5CDD-419E-99B3-D42B122FD0E2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3FD61C-DA59-4DA1-9640-A822D2421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D9D02D-7848-40E4-B430-83C8B3F5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11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4DC5F2-DBEF-4CF5-A17F-1B0BE8A22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B1C9-4F1A-4452-9837-E16FDC403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48E36E-DE00-4785-AA2E-BF351F8F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41DA6-B006-4579-9197-12BC0610535D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C23F49-162B-42B3-A6B4-BAE683E9B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57B30F-DFF7-4E56-A134-C7849F1D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5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D4926D-3DD3-4783-BE85-99754C49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295F45-2624-450E-A82A-C742D2E0D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2F4910-CFF6-4214-8AE2-AC17B88F2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F9C1EE-13BF-4A77-A7DB-BB28F1D0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D09B-A72C-447F-8AF9-522CFC6E7ACA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5482A5-1E21-4C08-92E0-8C80DBDE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FC1D94-5DF5-4C09-802B-8C0EC266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0045F9-51E0-450E-8D8A-55153C86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B15CF9-D596-4E81-8E8D-37F444031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B7F93D-AC1E-4D65-A54C-5737F8A0B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203161-3D4A-4C22-9D69-23DB95A6C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2BB7B7-D954-4E6C-827A-BCEE09729A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B47108-67AF-4F9F-941E-4D3BBE78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DAF-D5BD-483A-B0A9-B98C2FF6D07E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21E338-75B5-44D3-AFBD-3DEF38DD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8395E5-F0DF-4010-9152-20A697D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9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1BC81-3B76-4B50-BD77-F01FD382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03EB4B-9ABC-449D-8FA4-F67AA27D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2EDBF-51EE-4B23-9C70-13EB33E491F5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10D6CA-8F03-4E84-835A-085278B4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7044C0-A64E-4E71-98B6-14A78940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27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C412157-748F-404C-8CA4-D7F06DDF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9B5E-E1B8-43F6-B0A9-D5F68DDFADD7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C9CF7A-4E64-4480-AF6F-2AA8BE22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391047-6EBC-4668-B068-F13E8532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33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EF0A68-C8BE-402C-B5DE-24AFA1B9E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283565-0190-4A07-842E-FD1457CDC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52ECB0-3E18-488A-BEDC-83E59D2D1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EB4493-C464-4A93-BB83-02C2B682D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F65F6-CBD4-4CB3-AA3E-6CE7C14EC4C5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E3A6F4-0385-436F-9043-D9AFAC9D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53C2D9-63D8-4144-918D-07B1114F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64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05D086-EBAE-411F-91BE-59AB435D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2E4614-0A5A-46A9-B630-EAE7D5177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C9D0E-AFCA-4074-AE54-097A9C78A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88CE06-3B0A-4B89-9BCA-5BB272FB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A4E5-9399-4E42-98D7-9407EF1523B7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B050A9-D366-4C62-9FDE-EA75C6ED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5E5EEB-B635-4753-B341-4AFF9AEA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D7059D-215D-4C45-A545-C172ABC02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AEAB9A-1343-4336-9E7A-FA2B7E24A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3ACC4C-31EE-4154-A53F-6A34ED0C9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55EA-F2EA-47E6-896B-047356658742}" type="datetime1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4B6E9C-A14C-47CD-A1EE-1841D98D4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E22E72-A4CC-490E-9876-E7DC81C7B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22B18-1901-4F72-B6D9-8736DACAE0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3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-mark.org/award/describe/44703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okano-e.com/company-info/" TargetMode="External"/><Relationship Id="rId5" Type="http://schemas.openxmlformats.org/officeDocument/2006/relationships/image" Target="../media/image2.jpg"/><Relationship Id="rId10" Type="http://schemas.openxmlformats.org/officeDocument/2006/relationships/hyperlink" Target="https://www.marucorp.co.jp/hochoki/" TargetMode="External"/><Relationship Id="rId4" Type="http://schemas.openxmlformats.org/officeDocument/2006/relationships/hyperlink" Target="http://gahag.net/008839-rainy-season-frame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546948E-7C58-3DC2-B533-117A0BC82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32610"/>
            <a:ext cx="12192000" cy="68580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1690823-1C6F-CBBF-1165-6595E0DB1715}"/>
              </a:ext>
            </a:extLst>
          </p:cNvPr>
          <p:cNvSpPr txBox="1"/>
          <p:nvPr/>
        </p:nvSpPr>
        <p:spPr>
          <a:xfrm>
            <a:off x="909219" y="1865205"/>
            <a:ext cx="6231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雨の日</a:t>
            </a:r>
            <a:r>
              <a:rPr kumimoji="1" lang="ja-JP" altLang="en-US" sz="2400" b="1" dirty="0"/>
              <a:t>のお手入れってどうしたら良いの？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6BA95F-9B51-9E97-8B79-1683E6A7BD47}"/>
              </a:ext>
            </a:extLst>
          </p:cNvPr>
          <p:cNvSpPr txBox="1"/>
          <p:nvPr/>
        </p:nvSpPr>
        <p:spPr>
          <a:xfrm>
            <a:off x="4419600" y="2377410"/>
            <a:ext cx="6472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使用しない時の保管方法ってどうするの？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3B3A60-035D-2254-B293-D108E7E40E1F}"/>
              </a:ext>
            </a:extLst>
          </p:cNvPr>
          <p:cNvSpPr txBox="1"/>
          <p:nvPr/>
        </p:nvSpPr>
        <p:spPr>
          <a:xfrm>
            <a:off x="4006224" y="3246337"/>
            <a:ext cx="9632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テレビの音は聞こえるけれど声が明瞭に聞こえない。</a:t>
            </a:r>
            <a:endParaRPr lang="en-US" altLang="ja-JP" sz="2400" b="1" dirty="0"/>
          </a:p>
          <a:p>
            <a:r>
              <a:rPr kumimoji="1" lang="ja-JP" altLang="en-US" sz="2400" b="1" dirty="0"/>
              <a:t>　　　　　　　　　　　　　　　　　　　　　　</a:t>
            </a:r>
            <a:r>
              <a:rPr kumimoji="1" lang="en-US" altLang="ja-JP" sz="2400" b="1" dirty="0"/>
              <a:t>etc...</a:t>
            </a:r>
            <a:endParaRPr kumimoji="1" lang="ja-JP" altLang="en-US" sz="2400" b="1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0013CA30-EF46-DD67-0DFA-2AAD0E4910AD}"/>
              </a:ext>
            </a:extLst>
          </p:cNvPr>
          <p:cNvSpPr/>
          <p:nvPr/>
        </p:nvSpPr>
        <p:spPr>
          <a:xfrm>
            <a:off x="1546194" y="3739258"/>
            <a:ext cx="9099612" cy="152270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69589E-ECBA-399D-9427-C1AF90A8CB6D}"/>
              </a:ext>
            </a:extLst>
          </p:cNvPr>
          <p:cNvSpPr txBox="1"/>
          <p:nvPr/>
        </p:nvSpPr>
        <p:spPr>
          <a:xfrm>
            <a:off x="1574675" y="4308910"/>
            <a:ext cx="91846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 w="190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すべて</a:t>
            </a:r>
            <a:r>
              <a:rPr kumimoji="1" lang="ja-JP" altLang="en-US" sz="28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私たちリオネットスタッフ</a:t>
            </a:r>
            <a:r>
              <a:rPr lang="ja-JP" altLang="en-US" sz="2800" b="1" dirty="0">
                <a:ln w="190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</a:t>
            </a:r>
            <a:r>
              <a:rPr kumimoji="1" lang="ja-JP" altLang="en-US" sz="2800" b="1" dirty="0">
                <a:ln w="190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お任せください！！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53A193D-9BFB-43CF-AA42-78526E05443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t="229" b="66522"/>
          <a:stretch/>
        </p:blipFill>
        <p:spPr>
          <a:xfrm>
            <a:off x="389014" y="5372170"/>
            <a:ext cx="3038380" cy="1038368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3AD04C2-E7AA-5421-CCCF-F8BFACF55FBF}"/>
              </a:ext>
            </a:extLst>
          </p:cNvPr>
          <p:cNvSpPr txBox="1"/>
          <p:nvPr/>
        </p:nvSpPr>
        <p:spPr>
          <a:xfrm>
            <a:off x="596073" y="103080"/>
            <a:ext cx="472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highlight>
                  <a:srgbClr val="FFFF00"/>
                </a:highlight>
              </a:rPr>
              <a:t>6</a:t>
            </a:r>
            <a:r>
              <a:rPr kumimoji="1" lang="ja-JP" altLang="en-US" sz="32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highlight>
                  <a:srgbClr val="FFFF00"/>
                </a:highlight>
              </a:rPr>
              <a:t>月</a:t>
            </a:r>
            <a:r>
              <a:rPr kumimoji="1" lang="en-US" altLang="ja-JP" sz="32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highlight>
                  <a:srgbClr val="FFFF00"/>
                </a:highlight>
              </a:rPr>
              <a:t>6</a:t>
            </a:r>
            <a:r>
              <a:rPr kumimoji="1" lang="ja-JP" altLang="en-US" sz="32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highlight>
                  <a:srgbClr val="FFFF00"/>
                </a:highlight>
              </a:rPr>
              <a:t>日は補聴器の日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3BBAA99-15C3-7208-BAA3-2A9BC09CBE87}"/>
              </a:ext>
            </a:extLst>
          </p:cNvPr>
          <p:cNvSpPr/>
          <p:nvPr/>
        </p:nvSpPr>
        <p:spPr>
          <a:xfrm>
            <a:off x="161208" y="863500"/>
            <a:ext cx="12011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補聴器のこんなお悩みありませんか？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5FA7DA-FED4-44B1-A230-9195BD28316F}"/>
              </a:ext>
            </a:extLst>
          </p:cNvPr>
          <p:cNvSpPr txBox="1"/>
          <p:nvPr/>
        </p:nvSpPr>
        <p:spPr>
          <a:xfrm>
            <a:off x="909219" y="2764766"/>
            <a:ext cx="6231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耳かけ型と耳あな型って何が違うの？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ECF4B541-2CC0-3D98-0811-D3B8EFBCA5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345714" y="5428921"/>
            <a:ext cx="3457272" cy="135147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4F06176-9D9C-4006-0260-214036B8E1C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4118713" y="5428921"/>
            <a:ext cx="3954574" cy="80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6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72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ご自由にお取りください。</dc:title>
  <dc:creator>岡野 電気</dc:creator>
  <cp:lastModifiedBy>岡野 電気</cp:lastModifiedBy>
  <cp:revision>8</cp:revision>
  <cp:lastPrinted>2022-05-27T06:32:44Z</cp:lastPrinted>
  <dcterms:created xsi:type="dcterms:W3CDTF">2022-03-27T06:02:43Z</dcterms:created>
  <dcterms:modified xsi:type="dcterms:W3CDTF">2022-06-06T05:49:32Z</dcterms:modified>
</cp:coreProperties>
</file>