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1" r:id="rId2"/>
  </p:sldIdLst>
  <p:sldSz cx="21602700" cy="30495875"/>
  <p:notesSz cx="6888163" cy="10018713"/>
  <p:defaultTextStyle>
    <a:defPPr>
      <a:defRPr lang="ja-JP"/>
    </a:defPPr>
    <a:lvl1pPr algn="l" defTabSz="2840038" rtl="0" fontAlgn="base">
      <a:spcBef>
        <a:spcPct val="0"/>
      </a:spcBef>
      <a:spcAft>
        <a:spcPct val="0"/>
      </a:spcAft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1419225" indent="-962025" algn="l" defTabSz="2840038" rtl="0" fontAlgn="base">
      <a:spcBef>
        <a:spcPct val="0"/>
      </a:spcBef>
      <a:spcAft>
        <a:spcPct val="0"/>
      </a:spcAft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2840038" indent="-1925638" algn="l" defTabSz="2840038" rtl="0" fontAlgn="base">
      <a:spcBef>
        <a:spcPct val="0"/>
      </a:spcBef>
      <a:spcAft>
        <a:spcPct val="0"/>
      </a:spcAft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4260850" indent="-2889250" algn="l" defTabSz="2840038" rtl="0" fontAlgn="base">
      <a:spcBef>
        <a:spcPct val="0"/>
      </a:spcBef>
      <a:spcAft>
        <a:spcPct val="0"/>
      </a:spcAft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5681663" indent="-3852863" algn="l" defTabSz="2840038" rtl="0" fontAlgn="base">
      <a:spcBef>
        <a:spcPct val="0"/>
      </a:spcBef>
      <a:spcAft>
        <a:spcPct val="0"/>
      </a:spcAft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56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04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F36"/>
    <a:srgbClr val="004760"/>
    <a:srgbClr val="FF6699"/>
    <a:srgbClr val="EE0000"/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718" autoAdjust="0"/>
  </p:normalViewPr>
  <p:slideViewPr>
    <p:cSldViewPr snapToGrid="0">
      <p:cViewPr varScale="1">
        <p:scale>
          <a:sx n="28" d="100"/>
          <a:sy n="28" d="100"/>
        </p:scale>
        <p:origin x="2988" y="204"/>
      </p:cViewPr>
      <p:guideLst>
        <p:guide orient="horz" pos="9604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5408" cy="503179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defTabSz="287275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147" y="2"/>
            <a:ext cx="2985408" cy="503179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defTabSz="2872758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3CA139E-2583-4B26-A050-17747ADD8A08}" type="datetimeFigureOut">
              <a:rPr lang="ja-JP" altLang="en-US"/>
              <a:pPr>
                <a:defRPr/>
              </a:pPr>
              <a:t>2022/3/7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6313" y="1250950"/>
            <a:ext cx="2395537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868"/>
            <a:ext cx="5510530" cy="3945309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5535"/>
            <a:ext cx="2985408" cy="503179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defTabSz="287275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147" y="9515535"/>
            <a:ext cx="2985408" cy="503179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 defTabSz="2872758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6DF0DD7-F0C1-4171-8C83-683C50B84A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2357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2840038" rtl="0" fontAlgn="base">
      <a:spcBef>
        <a:spcPct val="30000"/>
      </a:spcBef>
      <a:spcAft>
        <a:spcPct val="0"/>
      </a:spcAft>
      <a:defRPr kumimoji="1" sz="3700" kern="1200">
        <a:solidFill>
          <a:schemeClr val="tx1"/>
        </a:solidFill>
        <a:latin typeface="+mn-lt"/>
        <a:ea typeface="+mn-ea"/>
        <a:cs typeface="+mn-cs"/>
      </a:defRPr>
    </a:lvl1pPr>
    <a:lvl2pPr marL="1419225" algn="l" defTabSz="2840038" rtl="0" fontAlgn="base">
      <a:spcBef>
        <a:spcPct val="30000"/>
      </a:spcBef>
      <a:spcAft>
        <a:spcPct val="0"/>
      </a:spcAft>
      <a:defRPr kumimoji="1" sz="3700" kern="1200">
        <a:solidFill>
          <a:schemeClr val="tx1"/>
        </a:solidFill>
        <a:latin typeface="+mn-lt"/>
        <a:ea typeface="+mn-ea"/>
        <a:cs typeface="+mn-cs"/>
      </a:defRPr>
    </a:lvl2pPr>
    <a:lvl3pPr marL="2840038" algn="l" defTabSz="2840038" rtl="0" fontAlgn="base">
      <a:spcBef>
        <a:spcPct val="30000"/>
      </a:spcBef>
      <a:spcAft>
        <a:spcPct val="0"/>
      </a:spcAft>
      <a:defRPr kumimoji="1" sz="3700" kern="1200">
        <a:solidFill>
          <a:schemeClr val="tx1"/>
        </a:solidFill>
        <a:latin typeface="+mn-lt"/>
        <a:ea typeface="+mn-ea"/>
        <a:cs typeface="+mn-cs"/>
      </a:defRPr>
    </a:lvl3pPr>
    <a:lvl4pPr marL="4260850" algn="l" defTabSz="2840038" rtl="0" fontAlgn="base">
      <a:spcBef>
        <a:spcPct val="30000"/>
      </a:spcBef>
      <a:spcAft>
        <a:spcPct val="0"/>
      </a:spcAft>
      <a:defRPr kumimoji="1" sz="3700" kern="1200">
        <a:solidFill>
          <a:schemeClr val="tx1"/>
        </a:solidFill>
        <a:latin typeface="+mn-lt"/>
        <a:ea typeface="+mn-ea"/>
        <a:cs typeface="+mn-cs"/>
      </a:defRPr>
    </a:lvl4pPr>
    <a:lvl5pPr marL="5681663" algn="l" defTabSz="2840038" rtl="0" fontAlgn="base">
      <a:spcBef>
        <a:spcPct val="30000"/>
      </a:spcBef>
      <a:spcAft>
        <a:spcPct val="0"/>
      </a:spcAft>
      <a:defRPr kumimoji="1" sz="3700" kern="1200">
        <a:solidFill>
          <a:schemeClr val="tx1"/>
        </a:solidFill>
        <a:latin typeface="+mn-lt"/>
        <a:ea typeface="+mn-ea"/>
        <a:cs typeface="+mn-cs"/>
      </a:defRPr>
    </a:lvl5pPr>
    <a:lvl6pPr marL="7103754" algn="l" defTabSz="2841501" rtl="0" eaLnBrk="1" latinLnBrk="0" hangingPunct="1">
      <a:defRPr kumimoji="1" sz="3700" kern="1200">
        <a:solidFill>
          <a:schemeClr val="tx1"/>
        </a:solidFill>
        <a:latin typeface="+mn-lt"/>
        <a:ea typeface="+mn-ea"/>
        <a:cs typeface="+mn-cs"/>
      </a:defRPr>
    </a:lvl6pPr>
    <a:lvl7pPr marL="8524506" algn="l" defTabSz="2841501" rtl="0" eaLnBrk="1" latinLnBrk="0" hangingPunct="1">
      <a:defRPr kumimoji="1" sz="3700" kern="1200">
        <a:solidFill>
          <a:schemeClr val="tx1"/>
        </a:solidFill>
        <a:latin typeface="+mn-lt"/>
        <a:ea typeface="+mn-ea"/>
        <a:cs typeface="+mn-cs"/>
      </a:defRPr>
    </a:lvl7pPr>
    <a:lvl8pPr marL="9945258" algn="l" defTabSz="2841501" rtl="0" eaLnBrk="1" latinLnBrk="0" hangingPunct="1">
      <a:defRPr kumimoji="1" sz="3700" kern="1200">
        <a:solidFill>
          <a:schemeClr val="tx1"/>
        </a:solidFill>
        <a:latin typeface="+mn-lt"/>
        <a:ea typeface="+mn-ea"/>
        <a:cs typeface="+mn-cs"/>
      </a:defRPr>
    </a:lvl8pPr>
    <a:lvl9pPr marL="11366007" algn="l" defTabSz="2841501" rtl="0" eaLnBrk="1" latinLnBrk="0" hangingPunct="1">
      <a:defRPr kumimoji="1" sz="3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203" y="4990879"/>
            <a:ext cx="18362296" cy="10617082"/>
          </a:xfrm>
        </p:spPr>
        <p:txBody>
          <a:bodyPr anchor="b"/>
          <a:lstStyle>
            <a:lvl1pPr algn="ctr">
              <a:defRPr sz="1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0339" y="16017397"/>
            <a:ext cx="16202024" cy="7362775"/>
          </a:xfrm>
        </p:spPr>
        <p:txBody>
          <a:bodyPr/>
          <a:lstStyle>
            <a:lvl1pPr marL="0" indent="0" algn="ctr">
              <a:buNone/>
              <a:defRPr sz="5700"/>
            </a:lvl1pPr>
            <a:lvl2pPr marL="1084049" indent="0" algn="ctr">
              <a:buNone/>
              <a:defRPr sz="4700"/>
            </a:lvl2pPr>
            <a:lvl3pPr marL="2168098" indent="0" algn="ctr">
              <a:buNone/>
              <a:defRPr sz="4300"/>
            </a:lvl3pPr>
            <a:lvl4pPr marL="3252147" indent="0" algn="ctr">
              <a:buNone/>
              <a:defRPr sz="3800"/>
            </a:lvl4pPr>
            <a:lvl5pPr marL="4336198" indent="0" algn="ctr">
              <a:buNone/>
              <a:defRPr sz="3800"/>
            </a:lvl5pPr>
            <a:lvl6pPr marL="5420247" indent="0" algn="ctr">
              <a:buNone/>
              <a:defRPr sz="3800"/>
            </a:lvl6pPr>
            <a:lvl7pPr marL="6504296" indent="0" algn="ctr">
              <a:buNone/>
              <a:defRPr sz="3800"/>
            </a:lvl7pPr>
            <a:lvl8pPr marL="7588345" indent="0" algn="ctr">
              <a:buNone/>
              <a:defRPr sz="3800"/>
            </a:lvl8pPr>
            <a:lvl9pPr marL="8672394" indent="0" algn="ctr">
              <a:buNone/>
              <a:defRPr sz="38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CAAA9-FA17-4438-94EA-FACDA5C26B00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A4FB1-8151-4733-A0A3-E46189CCD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15830-66A2-4D3A-82DE-A3CB518862A9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DF74E-37CB-4746-AEFA-04124A8D29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9433" y="1623625"/>
            <a:ext cx="4658081" cy="2584384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5186" y="1623625"/>
            <a:ext cx="13704212" cy="2584384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3058A-FC86-453C-9BFF-9C81A90AB391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708C2-3C85-446F-82C9-26F8C6437B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CCD02-08BC-4270-A6A5-B5E39361A86A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0762A-C6A6-49A0-B778-96AF2AA947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938" y="7602802"/>
            <a:ext cx="18632328" cy="12685435"/>
          </a:xfrm>
        </p:spPr>
        <p:txBody>
          <a:bodyPr anchor="b"/>
          <a:lstStyle>
            <a:lvl1pPr>
              <a:defRPr sz="1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938" y="20408245"/>
            <a:ext cx="18632328" cy="6670969"/>
          </a:xfrm>
        </p:spPr>
        <p:txBody>
          <a:bodyPr/>
          <a:lstStyle>
            <a:lvl1pPr marL="0" indent="0">
              <a:buNone/>
              <a:defRPr sz="5700">
                <a:solidFill>
                  <a:schemeClr val="tx1"/>
                </a:solidFill>
              </a:defRPr>
            </a:lvl1pPr>
            <a:lvl2pPr marL="1084049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2pPr>
            <a:lvl3pPr marL="216809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25214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33619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542024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6504296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7588345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867239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4960B-3A9D-43FD-A0CC-7297237FE8ED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0F824-41B1-495B-9E2D-5BEE6D7327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5188" y="8118113"/>
            <a:ext cx="9181146" cy="1934935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6369" y="8118113"/>
            <a:ext cx="9181146" cy="1934935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39117-2EEF-4FA8-BAEC-89E01CFE1FFD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87E4E-DEDE-464A-9FC8-AD1E67973C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002" y="1623629"/>
            <a:ext cx="18632328" cy="589445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8001" y="7475726"/>
            <a:ext cx="9138953" cy="3663739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4049" indent="0">
              <a:buNone/>
              <a:defRPr sz="4700" b="1"/>
            </a:lvl2pPr>
            <a:lvl3pPr marL="2168098" indent="0">
              <a:buNone/>
              <a:defRPr sz="4300" b="1"/>
            </a:lvl3pPr>
            <a:lvl4pPr marL="3252147" indent="0">
              <a:buNone/>
              <a:defRPr sz="3800" b="1"/>
            </a:lvl4pPr>
            <a:lvl5pPr marL="4336198" indent="0">
              <a:buNone/>
              <a:defRPr sz="3800" b="1"/>
            </a:lvl5pPr>
            <a:lvl6pPr marL="5420247" indent="0">
              <a:buNone/>
              <a:defRPr sz="3800" b="1"/>
            </a:lvl6pPr>
            <a:lvl7pPr marL="6504296" indent="0">
              <a:buNone/>
              <a:defRPr sz="3800" b="1"/>
            </a:lvl7pPr>
            <a:lvl8pPr marL="7588345" indent="0">
              <a:buNone/>
              <a:defRPr sz="3800" b="1"/>
            </a:lvl8pPr>
            <a:lvl9pPr marL="8672394" indent="0">
              <a:buNone/>
              <a:defRPr sz="38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8001" y="11139465"/>
            <a:ext cx="9138953" cy="163844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6367" y="7475726"/>
            <a:ext cx="9183961" cy="3663739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4049" indent="0">
              <a:buNone/>
              <a:defRPr sz="4700" b="1"/>
            </a:lvl2pPr>
            <a:lvl3pPr marL="2168098" indent="0">
              <a:buNone/>
              <a:defRPr sz="4300" b="1"/>
            </a:lvl3pPr>
            <a:lvl4pPr marL="3252147" indent="0">
              <a:buNone/>
              <a:defRPr sz="3800" b="1"/>
            </a:lvl4pPr>
            <a:lvl5pPr marL="4336198" indent="0">
              <a:buNone/>
              <a:defRPr sz="3800" b="1"/>
            </a:lvl5pPr>
            <a:lvl6pPr marL="5420247" indent="0">
              <a:buNone/>
              <a:defRPr sz="3800" b="1"/>
            </a:lvl6pPr>
            <a:lvl7pPr marL="6504296" indent="0">
              <a:buNone/>
              <a:defRPr sz="3800" b="1"/>
            </a:lvl7pPr>
            <a:lvl8pPr marL="7588345" indent="0">
              <a:buNone/>
              <a:defRPr sz="3800" b="1"/>
            </a:lvl8pPr>
            <a:lvl9pPr marL="8672394" indent="0">
              <a:buNone/>
              <a:defRPr sz="38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6367" y="11139465"/>
            <a:ext cx="9183961" cy="163844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AF60F-F3AA-4156-B134-CC443DC96748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4565B-D315-41EE-9BF7-52A4043CD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A211B-3AEF-4E93-A5C3-4CC75FE46FCB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F73BE-B0ED-499A-A431-E43B2EA6B7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32FDE-4578-4267-A660-EDCD7A5684F2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B6610-1176-4175-8DD0-33F8C8E427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002" y="2033060"/>
            <a:ext cx="6967432" cy="7115704"/>
          </a:xfrm>
        </p:spPr>
        <p:txBody>
          <a:bodyPr anchor="b"/>
          <a:lstStyle>
            <a:lvl1pPr>
              <a:defRPr sz="7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3962" y="4390848"/>
            <a:ext cx="10936367" cy="21671837"/>
          </a:xfrm>
        </p:spPr>
        <p:txBody>
          <a:bodyPr/>
          <a:lstStyle>
            <a:lvl1pPr>
              <a:defRPr sz="7600"/>
            </a:lvl1pPr>
            <a:lvl2pPr>
              <a:defRPr sz="6600"/>
            </a:lvl2pPr>
            <a:lvl3pPr>
              <a:defRPr sz="57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8002" y="9148763"/>
            <a:ext cx="6967432" cy="16949213"/>
          </a:xfrm>
        </p:spPr>
        <p:txBody>
          <a:bodyPr/>
          <a:lstStyle>
            <a:lvl1pPr marL="0" indent="0">
              <a:buNone/>
              <a:defRPr sz="3800"/>
            </a:lvl1pPr>
            <a:lvl2pPr marL="1084049" indent="0">
              <a:buNone/>
              <a:defRPr sz="3300"/>
            </a:lvl2pPr>
            <a:lvl3pPr marL="2168098" indent="0">
              <a:buNone/>
              <a:defRPr sz="2800"/>
            </a:lvl3pPr>
            <a:lvl4pPr marL="3252147" indent="0">
              <a:buNone/>
              <a:defRPr sz="2400"/>
            </a:lvl4pPr>
            <a:lvl5pPr marL="4336198" indent="0">
              <a:buNone/>
              <a:defRPr sz="2400"/>
            </a:lvl5pPr>
            <a:lvl6pPr marL="5420247" indent="0">
              <a:buNone/>
              <a:defRPr sz="2400"/>
            </a:lvl6pPr>
            <a:lvl7pPr marL="6504296" indent="0">
              <a:buNone/>
              <a:defRPr sz="2400"/>
            </a:lvl7pPr>
            <a:lvl8pPr marL="7588345" indent="0">
              <a:buNone/>
              <a:defRPr sz="2400"/>
            </a:lvl8pPr>
            <a:lvl9pPr marL="8672394" indent="0">
              <a:buNone/>
              <a:defRPr sz="2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8DEE4-047E-4E7A-BCEA-8A8873304D9F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07F04-D149-4A8B-9C1D-6DF8D44BEA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002" y="2033060"/>
            <a:ext cx="6967432" cy="7115704"/>
          </a:xfrm>
        </p:spPr>
        <p:txBody>
          <a:bodyPr anchor="b"/>
          <a:lstStyle>
            <a:lvl1pPr>
              <a:defRPr sz="7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3962" y="4390848"/>
            <a:ext cx="10936367" cy="21671837"/>
          </a:xfrm>
        </p:spPr>
        <p:txBody>
          <a:bodyPr rtlCol="0">
            <a:normAutofit/>
          </a:bodyPr>
          <a:lstStyle>
            <a:lvl1pPr marL="0" indent="0">
              <a:buNone/>
              <a:defRPr sz="7600"/>
            </a:lvl1pPr>
            <a:lvl2pPr marL="1084049" indent="0">
              <a:buNone/>
              <a:defRPr sz="6600"/>
            </a:lvl2pPr>
            <a:lvl3pPr marL="2168098" indent="0">
              <a:buNone/>
              <a:defRPr sz="5700"/>
            </a:lvl3pPr>
            <a:lvl4pPr marL="3252147" indent="0">
              <a:buNone/>
              <a:defRPr sz="4700"/>
            </a:lvl4pPr>
            <a:lvl5pPr marL="4336198" indent="0">
              <a:buNone/>
              <a:defRPr sz="4700"/>
            </a:lvl5pPr>
            <a:lvl6pPr marL="5420247" indent="0">
              <a:buNone/>
              <a:defRPr sz="4700"/>
            </a:lvl6pPr>
            <a:lvl7pPr marL="6504296" indent="0">
              <a:buNone/>
              <a:defRPr sz="4700"/>
            </a:lvl7pPr>
            <a:lvl8pPr marL="7588345" indent="0">
              <a:buNone/>
              <a:defRPr sz="4700"/>
            </a:lvl8pPr>
            <a:lvl9pPr marL="8672394" indent="0">
              <a:buNone/>
              <a:defRPr sz="47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8002" y="9148763"/>
            <a:ext cx="6967432" cy="16949213"/>
          </a:xfrm>
        </p:spPr>
        <p:txBody>
          <a:bodyPr/>
          <a:lstStyle>
            <a:lvl1pPr marL="0" indent="0">
              <a:buNone/>
              <a:defRPr sz="3800"/>
            </a:lvl1pPr>
            <a:lvl2pPr marL="1084049" indent="0">
              <a:buNone/>
              <a:defRPr sz="3300"/>
            </a:lvl2pPr>
            <a:lvl3pPr marL="2168098" indent="0">
              <a:buNone/>
              <a:defRPr sz="2800"/>
            </a:lvl3pPr>
            <a:lvl4pPr marL="3252147" indent="0">
              <a:buNone/>
              <a:defRPr sz="2400"/>
            </a:lvl4pPr>
            <a:lvl5pPr marL="4336198" indent="0">
              <a:buNone/>
              <a:defRPr sz="2400"/>
            </a:lvl5pPr>
            <a:lvl6pPr marL="5420247" indent="0">
              <a:buNone/>
              <a:defRPr sz="2400"/>
            </a:lvl6pPr>
            <a:lvl7pPr marL="6504296" indent="0">
              <a:buNone/>
              <a:defRPr sz="2400"/>
            </a:lvl7pPr>
            <a:lvl8pPr marL="7588345" indent="0">
              <a:buNone/>
              <a:defRPr sz="2400"/>
            </a:lvl8pPr>
            <a:lvl9pPr marL="8672394" indent="0">
              <a:buNone/>
              <a:defRPr sz="2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AB41E-5A53-4FE1-808C-D2C320DF7E26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D5F6C-80D7-4830-AA2D-0329FE451B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485900" y="1624013"/>
            <a:ext cx="18630900" cy="589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54980" tIns="127490" rIns="254980" bIns="1274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5900" y="8118475"/>
            <a:ext cx="18630900" cy="1934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54980" tIns="127490" rIns="254980" bIns="1274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5900" y="28265438"/>
            <a:ext cx="4859338" cy="1624012"/>
          </a:xfrm>
          <a:prstGeom prst="rect">
            <a:avLst/>
          </a:prstGeom>
        </p:spPr>
        <p:txBody>
          <a:bodyPr vert="horz" lIns="254980" tIns="127490" rIns="254980" bIns="127490" rtlCol="0" anchor="ctr"/>
          <a:lstStyle>
            <a:lvl1pPr algn="l" defTabSz="2841501" fontAlgn="auto">
              <a:spcBef>
                <a:spcPts val="0"/>
              </a:spcBef>
              <a:spcAft>
                <a:spcPts val="0"/>
              </a:spcAft>
              <a:defRPr sz="2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C0D4730-8817-4620-B630-70D0F83D2622}" type="datetimeFigureOut">
              <a:rPr lang="en-US"/>
              <a:pPr>
                <a:defRPr/>
              </a:pPr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6450" y="28265438"/>
            <a:ext cx="7289800" cy="1624012"/>
          </a:xfrm>
          <a:prstGeom prst="rect">
            <a:avLst/>
          </a:prstGeom>
        </p:spPr>
        <p:txBody>
          <a:bodyPr vert="horz" lIns="254980" tIns="127490" rIns="254980" bIns="127490" rtlCol="0" anchor="ctr"/>
          <a:lstStyle>
            <a:lvl1pPr algn="ctr" defTabSz="2841501" fontAlgn="auto">
              <a:spcBef>
                <a:spcPts val="0"/>
              </a:spcBef>
              <a:spcAft>
                <a:spcPts val="0"/>
              </a:spcAft>
              <a:defRPr sz="28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7463" y="28265438"/>
            <a:ext cx="4859337" cy="1624012"/>
          </a:xfrm>
          <a:prstGeom prst="rect">
            <a:avLst/>
          </a:prstGeom>
        </p:spPr>
        <p:txBody>
          <a:bodyPr vert="horz" lIns="254980" tIns="127490" rIns="254980" bIns="127490" rtlCol="0" anchor="ctr"/>
          <a:lstStyle>
            <a:lvl1pPr algn="r" defTabSz="2841501" fontAlgn="auto">
              <a:spcBef>
                <a:spcPts val="0"/>
              </a:spcBef>
              <a:spcAft>
                <a:spcPts val="0"/>
              </a:spcAft>
              <a:defRPr sz="2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3C92198-DA3B-468A-9A50-FB6902A9B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  <p:sldLayoutId id="2147483676" r:id="rId12"/>
  </p:sldLayoutIdLst>
  <p:txStyles>
    <p:titleStyle>
      <a:lvl1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2pPr>
      <a:lvl3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3pPr>
      <a:lvl4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4pPr>
      <a:lvl5pPr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5pPr>
      <a:lvl6pPr marL="457200"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6pPr>
      <a:lvl7pPr marL="914400"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7pPr>
      <a:lvl8pPr marL="1371600"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8pPr>
      <a:lvl9pPr marL="1828800" algn="l" defTabSz="2166938" rtl="0" fontAlgn="base">
        <a:lnSpc>
          <a:spcPct val="90000"/>
        </a:lnSpc>
        <a:spcBef>
          <a:spcPct val="0"/>
        </a:spcBef>
        <a:spcAft>
          <a:spcPct val="0"/>
        </a:spcAft>
        <a:defRPr kumimoji="1" sz="10400">
          <a:solidFill>
            <a:schemeClr val="tx1"/>
          </a:solidFill>
          <a:latin typeface="Calibri Light"/>
          <a:ea typeface="ＭＳ Ｐゴシック" charset="-128"/>
        </a:defRPr>
      </a:lvl9pPr>
    </p:titleStyle>
    <p:bodyStyle>
      <a:lvl1pPr marL="541338" indent="-541338" algn="l" defTabSz="2166938" rtl="0" fontAlgn="base">
        <a:lnSpc>
          <a:spcPct val="90000"/>
        </a:lnSpc>
        <a:spcBef>
          <a:spcPts val="2375"/>
        </a:spcBef>
        <a:spcAft>
          <a:spcPct val="0"/>
        </a:spcAft>
        <a:buFont typeface="Arial" charset="0"/>
        <a:buChar char="•"/>
        <a:defRPr kumimoji="1"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25600" indent="-541338" algn="l" defTabSz="2166938" rtl="0" fontAlgn="base">
        <a:lnSpc>
          <a:spcPct val="90000"/>
        </a:lnSpc>
        <a:spcBef>
          <a:spcPts val="1188"/>
        </a:spcBef>
        <a:spcAft>
          <a:spcPct val="0"/>
        </a:spcAft>
        <a:buFont typeface="Arial" charset="0"/>
        <a:buChar char="•"/>
        <a:defRPr kumimoji="1"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709863" indent="-541338" algn="l" defTabSz="2166938" rtl="0" fontAlgn="base">
        <a:lnSpc>
          <a:spcPct val="90000"/>
        </a:lnSpc>
        <a:spcBef>
          <a:spcPts val="1188"/>
        </a:spcBef>
        <a:spcAft>
          <a:spcPct val="0"/>
        </a:spcAft>
        <a:buFont typeface="Arial" charset="0"/>
        <a:buChar char="•"/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3pPr>
      <a:lvl4pPr marL="3794125" indent="-541338" algn="l" defTabSz="2166938" rtl="0" fontAlgn="base">
        <a:lnSpc>
          <a:spcPct val="90000"/>
        </a:lnSpc>
        <a:spcBef>
          <a:spcPts val="1188"/>
        </a:spcBef>
        <a:spcAft>
          <a:spcPct val="0"/>
        </a:spcAft>
        <a:buFont typeface="Arial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876800" indent="-541338" algn="l" defTabSz="2166938" rtl="0" fontAlgn="base">
        <a:lnSpc>
          <a:spcPct val="90000"/>
        </a:lnSpc>
        <a:spcBef>
          <a:spcPts val="1188"/>
        </a:spcBef>
        <a:spcAft>
          <a:spcPct val="0"/>
        </a:spcAft>
        <a:buFont typeface="Arial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962270" indent="-542026" algn="l" defTabSz="2168098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7046322" indent="-542026" algn="l" defTabSz="2168098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8130371" indent="-542026" algn="l" defTabSz="2168098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9214420" indent="-542026" algn="l" defTabSz="2168098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4049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68098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52147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36198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20247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04296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588345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672394" algn="l" defTabSz="2168098" rtl="0" eaLnBrk="1" latinLnBrk="0" hangingPunct="1"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oleObject" Target="../embeddings/oleObject3.bin"/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jpeg"/><Relationship Id="rId11" Type="http://schemas.openxmlformats.org/officeDocument/2006/relationships/oleObject" Target="../embeddings/oleObject2.bin"/><Relationship Id="rId5" Type="http://schemas.openxmlformats.org/officeDocument/2006/relationships/image" Target="../media/image6.png"/><Relationship Id="rId10" Type="http://schemas.openxmlformats.org/officeDocument/2006/relationships/image" Target="../media/image1.wmf"/><Relationship Id="rId4" Type="http://schemas.openxmlformats.org/officeDocument/2006/relationships/image" Target="../media/image5.png"/><Relationship Id="rId9" Type="http://schemas.openxmlformats.org/officeDocument/2006/relationships/oleObject" Target="../embeddings/oleObject1.bin"/><Relationship Id="rId1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800" y="4564725"/>
            <a:ext cx="5153099" cy="3613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46473" y="1110501"/>
            <a:ext cx="201234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5000" b="1" u="sng" dirty="0">
                <a:solidFill>
                  <a:srgbClr val="EA5F36"/>
                </a:solidFill>
                <a:latin typeface="MS PGothic" pitchFamily="34" charset="-128"/>
                <a:ea typeface="MS PGothic" pitchFamily="34" charset="-128"/>
              </a:rPr>
              <a:t>GW</a:t>
            </a:r>
            <a:r>
              <a:rPr lang="ja-JP" altLang="en-US" sz="15000" b="1" u="sng" dirty="0">
                <a:solidFill>
                  <a:srgbClr val="EA5F36"/>
                </a:solidFill>
                <a:latin typeface="MS PGothic" pitchFamily="34" charset="-128"/>
                <a:ea typeface="MS PGothic" pitchFamily="34" charset="-128"/>
              </a:rPr>
              <a:t>休業のお知らせ</a:t>
            </a:r>
            <a:endParaRPr lang="zh-CN" altLang="en-US" sz="15000" b="1" u="sng" dirty="0">
              <a:solidFill>
                <a:srgbClr val="EA5F36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8415" y="8882394"/>
            <a:ext cx="20123496" cy="3548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5400" b="1" dirty="0">
                <a:solidFill>
                  <a:srgbClr val="002060"/>
                </a:solidFill>
                <a:latin typeface="MS PGothic" pitchFamily="34" charset="-128"/>
                <a:ea typeface="MS PGothic" pitchFamily="34" charset="-128"/>
              </a:rPr>
              <a:t>下記期間を</a:t>
            </a:r>
            <a:r>
              <a:rPr lang="en-US" altLang="ja-JP" sz="5400" b="1" dirty="0">
                <a:solidFill>
                  <a:srgbClr val="002060"/>
                </a:solidFill>
                <a:latin typeface="MS PGothic" pitchFamily="34" charset="-128"/>
                <a:ea typeface="MS PGothic" pitchFamily="34" charset="-128"/>
              </a:rPr>
              <a:t>GW</a:t>
            </a:r>
            <a:r>
              <a:rPr lang="ja-JP" altLang="en-US" sz="5400" b="1" dirty="0">
                <a:solidFill>
                  <a:srgbClr val="002060"/>
                </a:solidFill>
                <a:latin typeface="MS PGothic" pitchFamily="34" charset="-128"/>
                <a:ea typeface="MS PGothic" pitchFamily="34" charset="-128"/>
              </a:rPr>
              <a:t>休業とさせていただきます。</a:t>
            </a:r>
            <a:endParaRPr lang="en-US" altLang="ja-JP" sz="5400" b="1" dirty="0">
              <a:solidFill>
                <a:srgbClr val="002060"/>
              </a:solidFill>
              <a:latin typeface="MS PGothic" pitchFamily="34" charset="-128"/>
              <a:ea typeface="MS PGothic" pitchFamily="34" charset="-128"/>
            </a:endParaRPr>
          </a:p>
          <a:p>
            <a:pPr algn="ctr">
              <a:spcBef>
                <a:spcPts val="600"/>
              </a:spcBef>
            </a:pPr>
            <a:r>
              <a:rPr lang="ja-JP" altLang="en-US" sz="5400" b="1" dirty="0">
                <a:solidFill>
                  <a:srgbClr val="002060"/>
                </a:solidFill>
                <a:latin typeface="MS PGothic" pitchFamily="34" charset="-128"/>
                <a:ea typeface="MS PGothic" pitchFamily="34" charset="-128"/>
              </a:rPr>
              <a:t>ご理解ご協力下さいますようお願いを申し上げます。</a:t>
            </a:r>
            <a:endParaRPr lang="en-US" altLang="ja-JP" sz="5400" b="1" dirty="0">
              <a:solidFill>
                <a:srgbClr val="002060"/>
              </a:solidFill>
              <a:latin typeface="MS PGothic" pitchFamily="34" charset="-128"/>
              <a:ea typeface="MS PGothic" pitchFamily="34" charset="-128"/>
            </a:endParaRPr>
          </a:p>
          <a:p>
            <a:pPr algn="ctr">
              <a:spcBef>
                <a:spcPts val="600"/>
              </a:spcBef>
            </a:pPr>
            <a:endParaRPr lang="en-US" altLang="ja-JP" sz="4800" b="1" dirty="0">
              <a:latin typeface="MS PGothic" pitchFamily="34" charset="-128"/>
              <a:ea typeface="MS PGothic" pitchFamily="34" charset="-128"/>
            </a:endParaRPr>
          </a:p>
          <a:p>
            <a:pPr algn="ctr">
              <a:spcBef>
                <a:spcPts val="600"/>
              </a:spcBef>
            </a:pPr>
            <a:endParaRPr lang="ja-JP" altLang="en-US" sz="5361" dirty="0">
              <a:solidFill>
                <a:srgbClr val="004760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34258" y="26000453"/>
            <a:ext cx="18534184" cy="377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520" b="1" spc="5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リオネットセンター草加店</a:t>
            </a:r>
            <a:endParaRPr lang="en-US" altLang="ja-JP" sz="6520" b="1" spc="5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4400" b="1" spc="500" dirty="0">
                <a:latin typeface="MS PGothic" pitchFamily="34" charset="-128"/>
                <a:ea typeface="MS PGothic" pitchFamily="34" charset="-128"/>
              </a:rPr>
              <a:t>〒</a:t>
            </a:r>
            <a:r>
              <a:rPr lang="en-US" altLang="ja-JP" sz="4400" b="1" spc="500" dirty="0">
                <a:latin typeface="MS PGothic" pitchFamily="34" charset="-128"/>
                <a:ea typeface="MS PGothic" pitchFamily="34" charset="-128"/>
              </a:rPr>
              <a:t>340-0015</a:t>
            </a:r>
            <a:r>
              <a:rPr lang="ja-JP" altLang="en-US" sz="4400" b="1" spc="500" dirty="0">
                <a:latin typeface="MS PGothic" pitchFamily="34" charset="-128"/>
                <a:ea typeface="MS PGothic" pitchFamily="34" charset="-128"/>
              </a:rPr>
              <a:t>　草加市高砂</a:t>
            </a:r>
            <a:r>
              <a:rPr lang="en-US" altLang="ja-JP" sz="4400" b="1" spc="500" dirty="0">
                <a:latin typeface="MS PGothic" pitchFamily="34" charset="-128"/>
                <a:ea typeface="MS PGothic" pitchFamily="34" charset="-128"/>
              </a:rPr>
              <a:t>2-16-20</a:t>
            </a:r>
          </a:p>
          <a:p>
            <a:pPr algn="ctr"/>
            <a:r>
              <a:rPr lang="en-US" altLang="ja-JP" sz="4400" b="1" spc="500" dirty="0">
                <a:latin typeface="MS PGothic" pitchFamily="34" charset="-128"/>
                <a:ea typeface="MS PGothic" pitchFamily="34" charset="-128"/>
              </a:rPr>
              <a:t>TEL</a:t>
            </a:r>
            <a:r>
              <a:rPr lang="ja-JP" altLang="en-US" sz="4400" b="1" spc="500" dirty="0">
                <a:latin typeface="MS PGothic" pitchFamily="34" charset="-128"/>
                <a:ea typeface="MS PGothic" pitchFamily="34" charset="-128"/>
              </a:rPr>
              <a:t>＆</a:t>
            </a:r>
            <a:r>
              <a:rPr lang="en-US" altLang="ja-JP" sz="4400" b="1" spc="500" dirty="0">
                <a:latin typeface="MS PGothic" pitchFamily="34" charset="-128"/>
                <a:ea typeface="MS PGothic" pitchFamily="34" charset="-128"/>
              </a:rPr>
              <a:t>FAX</a:t>
            </a:r>
            <a:r>
              <a:rPr lang="ja-JP" altLang="en-US" sz="4400" b="1" spc="500" dirty="0">
                <a:latin typeface="MS PGothic" pitchFamily="34" charset="-128"/>
                <a:ea typeface="MS PGothic" pitchFamily="34" charset="-128"/>
              </a:rPr>
              <a:t>：</a:t>
            </a:r>
            <a:r>
              <a:rPr lang="en-US" altLang="ja-JP" sz="6520" b="1" spc="500" dirty="0">
                <a:latin typeface="MS PGothic" pitchFamily="34" charset="-128"/>
                <a:ea typeface="MS PGothic" pitchFamily="34" charset="-128"/>
              </a:rPr>
              <a:t>048-951-7550</a:t>
            </a:r>
          </a:p>
          <a:p>
            <a:pPr algn="ctr"/>
            <a:r>
              <a:rPr lang="en-US" altLang="ja-JP" sz="3200" b="1" spc="500" dirty="0">
                <a:latin typeface="MS PGothic" pitchFamily="34" charset="-128"/>
                <a:ea typeface="MS PGothic" pitchFamily="34" charset="-128"/>
              </a:rPr>
              <a:t>E-mail</a:t>
            </a:r>
            <a:r>
              <a:rPr lang="ja-JP" altLang="en-US" sz="6520" b="1" spc="500" dirty="0">
                <a:latin typeface="MS PGothic" pitchFamily="34" charset="-128"/>
                <a:ea typeface="MS PGothic" pitchFamily="34" charset="-128"/>
              </a:rPr>
              <a:t>：</a:t>
            </a:r>
            <a:r>
              <a:rPr lang="en-US" altLang="ja-JP" sz="4800" b="1" spc="500" dirty="0" err="1">
                <a:latin typeface="MS PGothic" pitchFamily="34" charset="-128"/>
                <a:ea typeface="MS PGothic" pitchFamily="34" charset="-128"/>
              </a:rPr>
              <a:t>soka</a:t>
            </a:r>
            <a:r>
              <a:rPr lang="ja-JP" altLang="en-US" sz="4800" b="1" spc="500" dirty="0">
                <a:latin typeface="MS PGothic" pitchFamily="34" charset="-128"/>
                <a:ea typeface="MS PGothic" pitchFamily="34" charset="-128"/>
              </a:rPr>
              <a:t>＠</a:t>
            </a:r>
            <a:r>
              <a:rPr lang="en-US" altLang="ja-JP" sz="4800" b="1" spc="500" dirty="0">
                <a:latin typeface="MS PGothic" pitchFamily="34" charset="-128"/>
                <a:ea typeface="MS PGothic" pitchFamily="34" charset="-128"/>
              </a:rPr>
              <a:t>ha-okano.co.jp</a:t>
            </a:r>
            <a:endParaRPr lang="zh-CN" altLang="en-US" sz="4800" b="1" spc="500" dirty="0">
              <a:latin typeface="MS PGothic" pitchFamily="34" charset="-128"/>
              <a:ea typeface="MS PGothic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65668D8-D663-4DDA-91D2-9CB89D0F7C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6077" y="4887453"/>
            <a:ext cx="3984402" cy="3445969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A4C8D06-ADA5-4D18-8BC4-A8D1E97D88F0}"/>
              </a:ext>
            </a:extLst>
          </p:cNvPr>
          <p:cNvSpPr txBox="1"/>
          <p:nvPr/>
        </p:nvSpPr>
        <p:spPr>
          <a:xfrm>
            <a:off x="1234697" y="11865123"/>
            <a:ext cx="19347046" cy="7232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6000" spc="500" dirty="0">
                <a:latin typeface="MS PGothic" pitchFamily="34" charset="-128"/>
                <a:ea typeface="MS PGothic" pitchFamily="34" charset="-128"/>
              </a:rPr>
              <a:t>　</a:t>
            </a:r>
            <a:r>
              <a:rPr lang="en-US" altLang="ja-JP" sz="6000" spc="500" dirty="0">
                <a:latin typeface="MS PGothic" pitchFamily="34" charset="-128"/>
                <a:ea typeface="MS PGothic" pitchFamily="34" charset="-128"/>
              </a:rPr>
              <a:t>※</a:t>
            </a:r>
            <a:r>
              <a:rPr lang="ja-JP" altLang="en-US" sz="6000" spc="500" dirty="0">
                <a:latin typeface="MS PGothic" pitchFamily="34" charset="-128"/>
                <a:ea typeface="MS PGothic" pitchFamily="34" charset="-128"/>
              </a:rPr>
              <a:t>ゴールデンウィーク休業日</a:t>
            </a:r>
            <a:endParaRPr lang="en-US" altLang="ja-JP" sz="6000" spc="5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6000" b="1" spc="500" dirty="0">
                <a:latin typeface="MS PGothic" pitchFamily="34" charset="-128"/>
                <a:ea typeface="MS PGothic" pitchFamily="34" charset="-128"/>
              </a:rPr>
              <a:t>　　　　　　</a:t>
            </a:r>
            <a:r>
              <a:rPr lang="ja-JP" altLang="en-US" sz="10000" b="1" u="sng" spc="500" dirty="0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令和４年５月３日</a:t>
            </a:r>
            <a:r>
              <a:rPr lang="en-US" altLang="ja-JP" sz="10000" b="1" u="sng" spc="500" dirty="0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(</a:t>
            </a:r>
            <a:r>
              <a:rPr lang="ja-JP" altLang="en-US" sz="10000" b="1" u="sng" spc="500" dirty="0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火）</a:t>
            </a:r>
            <a:endParaRPr lang="en-US" altLang="ja-JP" sz="10000" b="1" u="sng" spc="500" dirty="0">
              <a:solidFill>
                <a:srgbClr val="FF0000"/>
              </a:solidFill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10000" b="1" spc="500" dirty="0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　　　　　　 　 </a:t>
            </a:r>
            <a:r>
              <a:rPr lang="ja-JP" altLang="en-US" sz="10000" b="1" u="sng" spc="500" dirty="0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～５月５日</a:t>
            </a:r>
            <a:r>
              <a:rPr lang="en-US" altLang="ja-JP" sz="10000" b="1" u="sng" spc="500" dirty="0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(</a:t>
            </a:r>
            <a:r>
              <a:rPr lang="ja-JP" altLang="en-US" sz="10000" b="1" u="sng" spc="500" dirty="0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木）</a:t>
            </a:r>
            <a:endParaRPr lang="en-US" altLang="ja-JP" sz="10000" b="1" u="sng" spc="500" dirty="0">
              <a:solidFill>
                <a:srgbClr val="FF0000"/>
              </a:solidFill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6000" b="1" spc="500" dirty="0">
                <a:latin typeface="MS PGothic" pitchFamily="34" charset="-128"/>
                <a:ea typeface="MS PGothic" pitchFamily="34" charset="-128"/>
              </a:rPr>
              <a:t>　　</a:t>
            </a:r>
            <a:r>
              <a:rPr lang="ja-JP" altLang="en-US" sz="4800" b="1" spc="500" dirty="0">
                <a:latin typeface="MS PGothic" pitchFamily="34" charset="-128"/>
                <a:ea typeface="MS PGothic" pitchFamily="34" charset="-128"/>
              </a:rPr>
              <a:t>～</a:t>
            </a:r>
            <a:r>
              <a:rPr lang="en-US" altLang="ja-JP" sz="4800" b="1" spc="500" dirty="0">
                <a:latin typeface="MS PGothic" pitchFamily="34" charset="-128"/>
                <a:ea typeface="MS PGothic" pitchFamily="34" charset="-128"/>
              </a:rPr>
              <a:t>5/5</a:t>
            </a:r>
            <a:r>
              <a:rPr lang="ja-JP" altLang="en-US" sz="4800" b="1" spc="500" dirty="0">
                <a:latin typeface="MS PGothic" pitchFamily="34" charset="-128"/>
                <a:ea typeface="MS PGothic" pitchFamily="34" charset="-128"/>
              </a:rPr>
              <a:t>は木曜定休日</a:t>
            </a:r>
            <a:endParaRPr lang="en-US" altLang="ja-JP" sz="4800" b="1" spc="5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4800" b="1" spc="500" dirty="0">
                <a:latin typeface="MS PGothic" pitchFamily="34" charset="-128"/>
                <a:ea typeface="MS PGothic" pitchFamily="34" charset="-128"/>
              </a:rPr>
              <a:t>　　 ～</a:t>
            </a:r>
            <a:r>
              <a:rPr lang="en-US" altLang="ja-JP" sz="4800" b="1" spc="500" dirty="0">
                <a:latin typeface="MS PGothic" pitchFamily="34" charset="-128"/>
                <a:ea typeface="MS PGothic" pitchFamily="34" charset="-128"/>
              </a:rPr>
              <a:t>5/6</a:t>
            </a:r>
            <a:r>
              <a:rPr lang="ja-JP" altLang="en-US" sz="4800" b="1" spc="500" dirty="0">
                <a:latin typeface="MS PGothic" pitchFamily="34" charset="-128"/>
                <a:ea typeface="MS PGothic" pitchFamily="34" charset="-128"/>
              </a:rPr>
              <a:t>（金）より平常営業致します</a:t>
            </a:r>
            <a:endParaRPr lang="en-US" altLang="ja-JP" sz="4800" b="1" spc="5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4800" b="1" spc="500" dirty="0">
                <a:latin typeface="MS PGothic" pitchFamily="34" charset="-128"/>
                <a:ea typeface="MS PGothic" pitchFamily="34" charset="-128"/>
              </a:rPr>
              <a:t>　　 ～休業中のご連絡は下記</a:t>
            </a:r>
            <a:r>
              <a:rPr lang="en-US" altLang="ja-JP" sz="4800" b="1" spc="500" dirty="0">
                <a:latin typeface="MS PGothic" pitchFamily="34" charset="-128"/>
                <a:ea typeface="MS PGothic" pitchFamily="34" charset="-128"/>
              </a:rPr>
              <a:t>FAX</a:t>
            </a:r>
            <a:r>
              <a:rPr lang="ja-JP" altLang="en-US" sz="4800" b="1" spc="500" dirty="0">
                <a:latin typeface="MS PGothic" pitchFamily="34" charset="-128"/>
                <a:ea typeface="MS PGothic" pitchFamily="34" charset="-128"/>
              </a:rPr>
              <a:t>又は</a:t>
            </a:r>
            <a:r>
              <a:rPr lang="en-US" altLang="ja-JP" sz="4800" b="1" spc="500" dirty="0">
                <a:latin typeface="MS PGothic" pitchFamily="34" charset="-128"/>
                <a:ea typeface="MS PGothic" pitchFamily="34" charset="-128"/>
              </a:rPr>
              <a:t>e-mail</a:t>
            </a:r>
            <a:r>
              <a:rPr lang="ja-JP" altLang="en-US" sz="4800" b="1" spc="500" dirty="0">
                <a:latin typeface="MS PGothic" pitchFamily="34" charset="-128"/>
                <a:ea typeface="MS PGothic" pitchFamily="34" charset="-128"/>
              </a:rPr>
              <a:t>にて</a:t>
            </a:r>
            <a:endParaRPr lang="en-US" altLang="ja-JP" sz="4800" b="1" spc="5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4800" b="1" spc="500" dirty="0">
                <a:latin typeface="MS PGothic" pitchFamily="34" charset="-128"/>
                <a:ea typeface="MS PGothic" pitchFamily="34" charset="-128"/>
              </a:rPr>
              <a:t>　　　　お問合せ下さいますようお願い申し上げます</a:t>
            </a:r>
            <a:endParaRPr lang="zh-CN" altLang="en-US" sz="4800" b="1" spc="500" dirty="0">
              <a:latin typeface="MS PGothic" pitchFamily="34" charset="-128"/>
              <a:ea typeface="MS PGothic" pitchFamily="34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6C1DA3D-E082-4694-94FE-A686EAFC8B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621" y="4970783"/>
            <a:ext cx="1899204" cy="3285622"/>
          </a:xfrm>
          <a:prstGeom prst="rect">
            <a:avLst/>
          </a:prstGeom>
        </p:spPr>
      </p:pic>
      <p:sp>
        <p:nvSpPr>
          <p:cNvPr id="10" name="TextBox 3">
            <a:extLst>
              <a:ext uri="{FF2B5EF4-FFF2-40B4-BE49-F238E27FC236}">
                <a16:creationId xmlns:a16="http://schemas.microsoft.com/office/drawing/2014/main" id="{485FE28B-98B0-40B4-8884-F8A30049627F}"/>
              </a:ext>
            </a:extLst>
          </p:cNvPr>
          <p:cNvSpPr txBox="1"/>
          <p:nvPr/>
        </p:nvSpPr>
        <p:spPr>
          <a:xfrm>
            <a:off x="5697380" y="24533833"/>
            <a:ext cx="10725567" cy="2933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4000" b="1" dirty="0">
                <a:solidFill>
                  <a:srgbClr val="FF0000"/>
                </a:solidFill>
                <a:latin typeface="MS PGothic" pitchFamily="34" charset="-128"/>
                <a:ea typeface="MS PGothic" pitchFamily="34" charset="-128"/>
              </a:rPr>
              <a:t>彩の国リオネットセンターグループ</a:t>
            </a:r>
            <a:endParaRPr lang="en-US" altLang="ja-JP" sz="4000" b="1" dirty="0">
              <a:solidFill>
                <a:srgbClr val="FF0000"/>
              </a:solidFill>
              <a:latin typeface="MS PGothic" pitchFamily="34" charset="-128"/>
              <a:ea typeface="MS PGothic" pitchFamily="34" charset="-128"/>
            </a:endParaRPr>
          </a:p>
          <a:p>
            <a:pPr algn="ctr">
              <a:spcBef>
                <a:spcPts val="600"/>
              </a:spcBef>
            </a:pPr>
            <a:r>
              <a:rPr lang="en-US" altLang="ja-JP" sz="2800" b="1" dirty="0">
                <a:latin typeface="MS PGothic" pitchFamily="34" charset="-128"/>
                <a:ea typeface="MS PGothic" pitchFamily="34" charset="-128"/>
              </a:rPr>
              <a:t>※</a:t>
            </a:r>
            <a:r>
              <a:rPr lang="ja-JP" altLang="en-US" sz="2800" b="1" dirty="0">
                <a:latin typeface="MS PGothic" pitchFamily="34" charset="-128"/>
                <a:ea typeface="MS PGothic" pitchFamily="34" charset="-128"/>
              </a:rPr>
              <a:t>店舗により休業日が異なる場合がございます</a:t>
            </a:r>
            <a:endParaRPr lang="en-US" altLang="ja-JP" sz="2800" b="1" dirty="0">
              <a:latin typeface="MS PGothic" pitchFamily="34" charset="-128"/>
              <a:ea typeface="MS PGothic" pitchFamily="34" charset="-128"/>
            </a:endParaRPr>
          </a:p>
          <a:p>
            <a:pPr algn="ctr">
              <a:spcBef>
                <a:spcPts val="600"/>
              </a:spcBef>
            </a:pPr>
            <a:endParaRPr lang="en-US" altLang="ja-JP" sz="4800" b="1" dirty="0">
              <a:latin typeface="MS PGothic" pitchFamily="34" charset="-128"/>
              <a:ea typeface="MS PGothic" pitchFamily="34" charset="-128"/>
            </a:endParaRPr>
          </a:p>
          <a:p>
            <a:pPr algn="ctr">
              <a:spcBef>
                <a:spcPts val="600"/>
              </a:spcBef>
            </a:pPr>
            <a:endParaRPr lang="ja-JP" altLang="en-US" sz="5361" dirty="0">
              <a:solidFill>
                <a:srgbClr val="004760"/>
              </a:solidFill>
              <a:latin typeface="MS PGothic" pitchFamily="34" charset="-128"/>
              <a:ea typeface="MS PGothic" pitchFamily="34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E7263A50-812C-4305-BB5F-6DE714A06E3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885" y="26749928"/>
            <a:ext cx="2011136" cy="2268932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0C91E4D-EB9C-42DF-BCCB-AEA69486E1B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0479" y="13185519"/>
            <a:ext cx="3061136" cy="2654678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848C48B0-7A84-4FF8-8AFA-4A4798A8920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0574" y="26000452"/>
            <a:ext cx="3061136" cy="3329545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D5B80CE-729D-4D60-8CC0-C409DBDCDDDC}"/>
              </a:ext>
            </a:extLst>
          </p:cNvPr>
          <p:cNvSpPr/>
          <p:nvPr/>
        </p:nvSpPr>
        <p:spPr>
          <a:xfrm>
            <a:off x="846473" y="20134098"/>
            <a:ext cx="6039973" cy="36009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7" name="オブジェクト 16">
            <a:extLst>
              <a:ext uri="{FF2B5EF4-FFF2-40B4-BE49-F238E27FC236}">
                <a16:creationId xmlns:a16="http://schemas.microsoft.com/office/drawing/2014/main" id="{47C14E3F-2D23-4CA2-B615-676395E29B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659432"/>
              </p:ext>
            </p:extLst>
          </p:nvPr>
        </p:nvGraphicFramePr>
        <p:xfrm>
          <a:off x="2383201" y="21019235"/>
          <a:ext cx="3246265" cy="2512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PDF Document" r:id="rId9" imgW="3510360" imgH="2716200" progId="PDFPlus.Document">
                  <p:embed/>
                </p:oleObj>
              </mc:Choice>
              <mc:Fallback>
                <p:oleObj name="PDF Document" r:id="rId9" imgW="3510360" imgH="2716200" progId="PDFPlus.Document">
                  <p:embed/>
                  <p:pic>
                    <p:nvPicPr>
                      <p:cNvPr id="35" name="オブジェクト 34">
                        <a:extLst>
                          <a:ext uri="{FF2B5EF4-FFF2-40B4-BE49-F238E27FC236}">
                            <a16:creationId xmlns:a16="http://schemas.microsoft.com/office/drawing/2014/main" id="{3F5B87C2-5CD8-42CA-AE01-B932FB29F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83201" y="21019235"/>
                        <a:ext cx="3246265" cy="2512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テキスト プレースホルダー 213">
            <a:extLst>
              <a:ext uri="{FF2B5EF4-FFF2-40B4-BE49-F238E27FC236}">
                <a16:creationId xmlns:a16="http://schemas.microsoft.com/office/drawing/2014/main" id="{D124BA36-DF81-4DE9-9AEC-6D07F00C7BB1}"/>
              </a:ext>
            </a:extLst>
          </p:cNvPr>
          <p:cNvSpPr txBox="1">
            <a:spLocks/>
          </p:cNvSpPr>
          <p:nvPr/>
        </p:nvSpPr>
        <p:spPr>
          <a:xfrm>
            <a:off x="1257239" y="20242755"/>
            <a:ext cx="5221430" cy="751082"/>
          </a:xfrm>
          <a:prstGeom prst="rect">
            <a:avLst/>
          </a:prstGeom>
        </p:spPr>
        <p:txBody>
          <a:bodyPr>
            <a:noAutofit/>
          </a:bodyPr>
          <a:lstStyle>
            <a:lvl1pPr marL="541338" indent="-541338" algn="l" defTabSz="2166938" rtl="0" fontAlgn="base">
              <a:lnSpc>
                <a:spcPct val="90000"/>
              </a:lnSpc>
              <a:spcBef>
                <a:spcPts val="2375"/>
              </a:spcBef>
              <a:spcAft>
                <a:spcPct val="0"/>
              </a:spcAft>
              <a:buFont typeface="Arial" charset="0"/>
              <a:buChar char="•"/>
              <a:defRPr kumimoji="1"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25600" indent="-541338" algn="l" defTabSz="2166938" rtl="0" fontAlgn="base">
              <a:lnSpc>
                <a:spcPct val="90000"/>
              </a:lnSpc>
              <a:spcBef>
                <a:spcPts val="1188"/>
              </a:spcBef>
              <a:spcAft>
                <a:spcPct val="0"/>
              </a:spcAft>
              <a:buFont typeface="Arial" charset="0"/>
              <a:buChar char="•"/>
              <a:defRPr kumimoji="1"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09863" indent="-541338" algn="l" defTabSz="2166938" rtl="0" fontAlgn="base">
              <a:lnSpc>
                <a:spcPct val="90000"/>
              </a:lnSpc>
              <a:spcBef>
                <a:spcPts val="1188"/>
              </a:spcBef>
              <a:spcAft>
                <a:spcPct val="0"/>
              </a:spcAft>
              <a:buFont typeface="Arial" charset="0"/>
              <a:buChar char="•"/>
              <a:defRPr kumimoji="1" sz="4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94125" indent="-541338" algn="l" defTabSz="2166938" rtl="0" fontAlgn="base">
              <a:lnSpc>
                <a:spcPct val="90000"/>
              </a:lnSpc>
              <a:spcBef>
                <a:spcPts val="1188"/>
              </a:spcBef>
              <a:spcAft>
                <a:spcPct val="0"/>
              </a:spcAft>
              <a:buFont typeface="Arial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76800" indent="-541338" algn="l" defTabSz="2166938" rtl="0" fontAlgn="base">
              <a:lnSpc>
                <a:spcPct val="90000"/>
              </a:lnSpc>
              <a:spcBef>
                <a:spcPts val="1188"/>
              </a:spcBef>
              <a:spcAft>
                <a:spcPct val="0"/>
              </a:spcAft>
              <a:buFont typeface="Arial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962270" indent="-542026" algn="l" defTabSz="2168098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46322" indent="-542026" algn="l" defTabSz="2168098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30371" indent="-542026" algn="l" defTabSz="2168098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14420" indent="-542026" algn="l" defTabSz="2168098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u="sng" dirty="0">
                <a:solidFill>
                  <a:srgbClr val="00206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リオネットセンター越谷店</a:t>
            </a:r>
            <a:endParaRPr lang="en-US" altLang="ja-JP" sz="3200" u="sng" dirty="0">
              <a:solidFill>
                <a:srgbClr val="00206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lang="ja-JP" altLang="en-US" sz="2400" u="sng" dirty="0">
              <a:solidFill>
                <a:srgbClr val="00206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7C8860D-AF9D-4A0C-BFEB-5527DF75A1E1}"/>
              </a:ext>
            </a:extLst>
          </p:cNvPr>
          <p:cNvSpPr/>
          <p:nvPr/>
        </p:nvSpPr>
        <p:spPr>
          <a:xfrm>
            <a:off x="7888234" y="20109701"/>
            <a:ext cx="6039973" cy="36009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B909AAF-FCFF-4AC7-B873-2DAFE2937BDF}"/>
              </a:ext>
            </a:extLst>
          </p:cNvPr>
          <p:cNvSpPr/>
          <p:nvPr/>
        </p:nvSpPr>
        <p:spPr>
          <a:xfrm>
            <a:off x="14929996" y="20109701"/>
            <a:ext cx="6039973" cy="36009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2" name="テキスト プレースホルダー 213">
            <a:extLst>
              <a:ext uri="{FF2B5EF4-FFF2-40B4-BE49-F238E27FC236}">
                <a16:creationId xmlns:a16="http://schemas.microsoft.com/office/drawing/2014/main" id="{F0134F0F-2E86-4BC2-9593-ECCC15ABA554}"/>
              </a:ext>
            </a:extLst>
          </p:cNvPr>
          <p:cNvSpPr txBox="1">
            <a:spLocks/>
          </p:cNvSpPr>
          <p:nvPr/>
        </p:nvSpPr>
        <p:spPr>
          <a:xfrm>
            <a:off x="15699648" y="20305526"/>
            <a:ext cx="5221430" cy="751082"/>
          </a:xfrm>
          <a:prstGeom prst="rect">
            <a:avLst/>
          </a:prstGeom>
        </p:spPr>
        <p:txBody>
          <a:bodyPr>
            <a:noAutofit/>
          </a:bodyPr>
          <a:lstStyle>
            <a:lvl1pPr marL="541338" indent="-541338" algn="l" defTabSz="2166938" rtl="0" fontAlgn="base">
              <a:lnSpc>
                <a:spcPct val="90000"/>
              </a:lnSpc>
              <a:spcBef>
                <a:spcPts val="2375"/>
              </a:spcBef>
              <a:spcAft>
                <a:spcPct val="0"/>
              </a:spcAft>
              <a:buFont typeface="Arial" charset="0"/>
              <a:buChar char="•"/>
              <a:defRPr kumimoji="1"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25600" indent="-541338" algn="l" defTabSz="2166938" rtl="0" fontAlgn="base">
              <a:lnSpc>
                <a:spcPct val="90000"/>
              </a:lnSpc>
              <a:spcBef>
                <a:spcPts val="1188"/>
              </a:spcBef>
              <a:spcAft>
                <a:spcPct val="0"/>
              </a:spcAft>
              <a:buFont typeface="Arial" charset="0"/>
              <a:buChar char="•"/>
              <a:defRPr kumimoji="1"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09863" indent="-541338" algn="l" defTabSz="2166938" rtl="0" fontAlgn="base">
              <a:lnSpc>
                <a:spcPct val="90000"/>
              </a:lnSpc>
              <a:spcBef>
                <a:spcPts val="1188"/>
              </a:spcBef>
              <a:spcAft>
                <a:spcPct val="0"/>
              </a:spcAft>
              <a:buFont typeface="Arial" charset="0"/>
              <a:buChar char="•"/>
              <a:defRPr kumimoji="1" sz="4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94125" indent="-541338" algn="l" defTabSz="2166938" rtl="0" fontAlgn="base">
              <a:lnSpc>
                <a:spcPct val="90000"/>
              </a:lnSpc>
              <a:spcBef>
                <a:spcPts val="1188"/>
              </a:spcBef>
              <a:spcAft>
                <a:spcPct val="0"/>
              </a:spcAft>
              <a:buFont typeface="Arial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76800" indent="-541338" algn="l" defTabSz="2166938" rtl="0" fontAlgn="base">
              <a:lnSpc>
                <a:spcPct val="90000"/>
              </a:lnSpc>
              <a:spcBef>
                <a:spcPts val="1188"/>
              </a:spcBef>
              <a:spcAft>
                <a:spcPct val="0"/>
              </a:spcAft>
              <a:buFont typeface="Arial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962270" indent="-542026" algn="l" defTabSz="2168098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46322" indent="-542026" algn="l" defTabSz="2168098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30371" indent="-542026" algn="l" defTabSz="2168098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14420" indent="-542026" algn="l" defTabSz="2168098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u="sng" dirty="0">
                <a:solidFill>
                  <a:srgbClr val="00206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リオネットセンター蕨店</a:t>
            </a:r>
            <a:endParaRPr lang="en-US" altLang="ja-JP" sz="3200" u="sng" dirty="0">
              <a:solidFill>
                <a:srgbClr val="00206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lang="ja-JP" altLang="en-US" sz="2400" u="sng" dirty="0">
              <a:solidFill>
                <a:srgbClr val="00206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3" name="テキスト プレースホルダー 213">
            <a:extLst>
              <a:ext uri="{FF2B5EF4-FFF2-40B4-BE49-F238E27FC236}">
                <a16:creationId xmlns:a16="http://schemas.microsoft.com/office/drawing/2014/main" id="{DB552250-84AD-44E2-A233-A3885395BBDF}"/>
              </a:ext>
            </a:extLst>
          </p:cNvPr>
          <p:cNvSpPr txBox="1">
            <a:spLocks/>
          </p:cNvSpPr>
          <p:nvPr/>
        </p:nvSpPr>
        <p:spPr>
          <a:xfrm>
            <a:off x="8344745" y="20255434"/>
            <a:ext cx="5221430" cy="751082"/>
          </a:xfrm>
          <a:prstGeom prst="rect">
            <a:avLst/>
          </a:prstGeom>
        </p:spPr>
        <p:txBody>
          <a:bodyPr>
            <a:noAutofit/>
          </a:bodyPr>
          <a:lstStyle>
            <a:lvl1pPr marL="541338" indent="-541338" algn="l" defTabSz="2166938" rtl="0" fontAlgn="base">
              <a:lnSpc>
                <a:spcPct val="90000"/>
              </a:lnSpc>
              <a:spcBef>
                <a:spcPts val="2375"/>
              </a:spcBef>
              <a:spcAft>
                <a:spcPct val="0"/>
              </a:spcAft>
              <a:buFont typeface="Arial" charset="0"/>
              <a:buChar char="•"/>
              <a:defRPr kumimoji="1"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25600" indent="-541338" algn="l" defTabSz="2166938" rtl="0" fontAlgn="base">
              <a:lnSpc>
                <a:spcPct val="90000"/>
              </a:lnSpc>
              <a:spcBef>
                <a:spcPts val="1188"/>
              </a:spcBef>
              <a:spcAft>
                <a:spcPct val="0"/>
              </a:spcAft>
              <a:buFont typeface="Arial" charset="0"/>
              <a:buChar char="•"/>
              <a:defRPr kumimoji="1"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09863" indent="-541338" algn="l" defTabSz="2166938" rtl="0" fontAlgn="base">
              <a:lnSpc>
                <a:spcPct val="90000"/>
              </a:lnSpc>
              <a:spcBef>
                <a:spcPts val="1188"/>
              </a:spcBef>
              <a:spcAft>
                <a:spcPct val="0"/>
              </a:spcAft>
              <a:buFont typeface="Arial" charset="0"/>
              <a:buChar char="•"/>
              <a:defRPr kumimoji="1" sz="4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94125" indent="-541338" algn="l" defTabSz="2166938" rtl="0" fontAlgn="base">
              <a:lnSpc>
                <a:spcPct val="90000"/>
              </a:lnSpc>
              <a:spcBef>
                <a:spcPts val="1188"/>
              </a:spcBef>
              <a:spcAft>
                <a:spcPct val="0"/>
              </a:spcAft>
              <a:buFont typeface="Arial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76800" indent="-541338" algn="l" defTabSz="2166938" rtl="0" fontAlgn="base">
              <a:lnSpc>
                <a:spcPct val="90000"/>
              </a:lnSpc>
              <a:spcBef>
                <a:spcPts val="1188"/>
              </a:spcBef>
              <a:spcAft>
                <a:spcPct val="0"/>
              </a:spcAft>
              <a:buFont typeface="Arial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962270" indent="-542026" algn="l" defTabSz="2168098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46322" indent="-542026" algn="l" defTabSz="2168098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30371" indent="-542026" algn="l" defTabSz="2168098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14420" indent="-542026" algn="l" defTabSz="2168098" rtl="0" eaLnBrk="1" latinLnBrk="0" hangingPunct="1">
              <a:lnSpc>
                <a:spcPct val="90000"/>
              </a:lnSpc>
              <a:spcBef>
                <a:spcPts val="1185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u="sng" dirty="0">
                <a:solidFill>
                  <a:srgbClr val="00206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リオネットセンター川口店</a:t>
            </a:r>
            <a:endParaRPr lang="en-US" altLang="ja-JP" sz="3200" u="sng" dirty="0">
              <a:solidFill>
                <a:srgbClr val="00206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lang="ja-JP" altLang="en-US" sz="2400" u="sng" dirty="0">
              <a:solidFill>
                <a:srgbClr val="00206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graphicFrame>
        <p:nvGraphicFramePr>
          <p:cNvPr id="24" name="オブジェクト 23">
            <a:extLst>
              <a:ext uri="{FF2B5EF4-FFF2-40B4-BE49-F238E27FC236}">
                <a16:creationId xmlns:a16="http://schemas.microsoft.com/office/drawing/2014/main" id="{38E0CB5E-4485-4602-84A9-0B2AC6EDAD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631030"/>
              </p:ext>
            </p:extLst>
          </p:nvPr>
        </p:nvGraphicFramePr>
        <p:xfrm>
          <a:off x="9616016" y="20991901"/>
          <a:ext cx="3208724" cy="2483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PDF Document" r:id="rId11" imgW="3510360" imgH="2716200" progId="PDFPlus.Document">
                  <p:embed/>
                </p:oleObj>
              </mc:Choice>
              <mc:Fallback>
                <p:oleObj name="PDF Document" r:id="rId11" imgW="3510360" imgH="2716200" progId="PDFPlus.Document">
                  <p:embed/>
                  <p:pic>
                    <p:nvPicPr>
                      <p:cNvPr id="33" name="オブジェクト 32">
                        <a:extLst>
                          <a:ext uri="{FF2B5EF4-FFF2-40B4-BE49-F238E27FC236}">
                            <a16:creationId xmlns:a16="http://schemas.microsoft.com/office/drawing/2014/main" id="{4E7F82C6-AEB1-4782-8D1F-E5BBF41E64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616016" y="20991901"/>
                        <a:ext cx="3208724" cy="24830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図プレースホルダー 4">
            <a:extLst>
              <a:ext uri="{FF2B5EF4-FFF2-40B4-BE49-F238E27FC236}">
                <a16:creationId xmlns:a16="http://schemas.microsoft.com/office/drawing/2014/main" id="{02C8BDEC-C0A8-47D3-99F6-B24E1F2FD8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316980"/>
              </p:ext>
            </p:extLst>
          </p:nvPr>
        </p:nvGraphicFramePr>
        <p:xfrm>
          <a:off x="16422947" y="21066998"/>
          <a:ext cx="3112870" cy="24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PDF Document" r:id="rId13" imgW="3510360" imgH="2716200" progId="PDFPlus.Document">
                  <p:embed/>
                </p:oleObj>
              </mc:Choice>
              <mc:Fallback>
                <p:oleObj name="PDF Document" r:id="rId13" imgW="3510360" imgH="2716200" progId="PDFPlus.Document">
                  <p:embed/>
                  <p:pic>
                    <p:nvPicPr>
                      <p:cNvPr id="34" name="図プレースホルダー 4">
                        <a:extLst>
                          <a:ext uri="{FF2B5EF4-FFF2-40B4-BE49-F238E27FC236}">
                            <a16:creationId xmlns:a16="http://schemas.microsoft.com/office/drawing/2014/main" id="{624D4C82-E0CE-4727-A3AD-7BCE34E7AC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422947" y="21066998"/>
                        <a:ext cx="3112870" cy="24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7566724"/>
      </p:ext>
    </p:extLst>
  </p:cSld>
  <p:clrMapOvr>
    <a:masterClrMapping/>
  </p:clrMapOvr>
</p:sld>
</file>

<file path=ppt/theme/theme1.xml><?xml version="1.0" encoding="utf-8"?>
<a:theme xmlns:a="http://schemas.openxmlformats.org/drawingml/2006/main" name="5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C85ADC12-09E9-4162-BF4B-DA7AAD490AEA}" vid="{B7C32699-F9B0-4000-B132-E7DE21CD538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</Template>
  <TotalTime>0</TotalTime>
  <Words>117</Words>
  <Application>Microsoft Office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HG創英角ｺﾞｼｯｸUB</vt:lpstr>
      <vt:lpstr>MS PGothic</vt:lpstr>
      <vt:lpstr>Arial</vt:lpstr>
      <vt:lpstr>Calibri</vt:lpstr>
      <vt:lpstr>Calibri Light</vt:lpstr>
      <vt:lpstr>5</vt:lpstr>
      <vt:lpstr>PDF Document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2016-07-14T11:03:58Z</dcterms:created>
  <dcterms:modified xsi:type="dcterms:W3CDTF">2022-03-07T11:56:36Z</dcterms:modified>
</cp:coreProperties>
</file>